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93" r:id="rId4"/>
    <p:sldId id="268" r:id="rId5"/>
    <p:sldId id="290" r:id="rId6"/>
    <p:sldId id="289" r:id="rId7"/>
    <p:sldId id="292" r:id="rId8"/>
    <p:sldId id="294" r:id="rId9"/>
    <p:sldId id="269" r:id="rId10"/>
    <p:sldId id="267" r:id="rId11"/>
    <p:sldId id="270" r:id="rId12"/>
    <p:sldId id="271" r:id="rId13"/>
    <p:sldId id="272" r:id="rId14"/>
    <p:sldId id="259" r:id="rId15"/>
    <p:sldId id="262" r:id="rId16"/>
    <p:sldId id="263" r:id="rId17"/>
    <p:sldId id="264" r:id="rId18"/>
    <p:sldId id="265" r:id="rId19"/>
    <p:sldId id="273" r:id="rId20"/>
    <p:sldId id="279" r:id="rId21"/>
    <p:sldId id="280" r:id="rId22"/>
    <p:sldId id="281" r:id="rId23"/>
    <p:sldId id="284" r:id="rId24"/>
    <p:sldId id="282" r:id="rId25"/>
    <p:sldId id="286" r:id="rId26"/>
    <p:sldId id="28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1254"/>
    <a:srgbClr val="FFFFCC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48" autoAdjust="0"/>
    <p:restoredTop sz="94660"/>
  </p:normalViewPr>
  <p:slideViewPr>
    <p:cSldViewPr snapToGrid="0">
      <p:cViewPr varScale="1">
        <p:scale>
          <a:sx n="73" d="100"/>
          <a:sy n="73" d="100"/>
        </p:scale>
        <p:origin x="24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AB5F1-EB50-4F10-A11E-5FB2BBF65436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0EE2E-805F-4928-BAEC-67A02C627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2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AB5F1-EB50-4F10-A11E-5FB2BBF65436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0EE2E-805F-4928-BAEC-67A02C627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234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AB5F1-EB50-4F10-A11E-5FB2BBF65436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0EE2E-805F-4928-BAEC-67A02C627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010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AB5F1-EB50-4F10-A11E-5FB2BBF65436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0EE2E-805F-4928-BAEC-67A02C627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417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AB5F1-EB50-4F10-A11E-5FB2BBF65436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0EE2E-805F-4928-BAEC-67A02C627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828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AB5F1-EB50-4F10-A11E-5FB2BBF65436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0EE2E-805F-4928-BAEC-67A02C627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741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AB5F1-EB50-4F10-A11E-5FB2BBF65436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0EE2E-805F-4928-BAEC-67A02C627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536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AB5F1-EB50-4F10-A11E-5FB2BBF65436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0EE2E-805F-4928-BAEC-67A02C627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143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AB5F1-EB50-4F10-A11E-5FB2BBF65436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0EE2E-805F-4928-BAEC-67A02C627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423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AB5F1-EB50-4F10-A11E-5FB2BBF65436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0EE2E-805F-4928-BAEC-67A02C627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231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AB5F1-EB50-4F10-A11E-5FB2BBF65436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0EE2E-805F-4928-BAEC-67A02C627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426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AB5F1-EB50-4F10-A11E-5FB2BBF65436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0EE2E-805F-4928-BAEC-67A02C627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0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3.png"/><Relationship Id="rId5" Type="http://schemas.openxmlformats.org/officeDocument/2006/relationships/image" Target="../media/image3.png"/><Relationship Id="rId4" Type="http://schemas.openxmlformats.org/officeDocument/2006/relationships/image" Target="../media/image29.jpeg"/><Relationship Id="rId9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6.png"/><Relationship Id="rId5" Type="http://schemas.openxmlformats.org/officeDocument/2006/relationships/image" Target="../media/image3.pn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3.png"/><Relationship Id="rId5" Type="http://schemas.openxmlformats.org/officeDocument/2006/relationships/image" Target="../media/image3.png"/><Relationship Id="rId4" Type="http://schemas.openxmlformats.org/officeDocument/2006/relationships/image" Target="../media/image29.jpeg"/><Relationship Id="rId9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9.png"/><Relationship Id="rId5" Type="http://schemas.openxmlformats.org/officeDocument/2006/relationships/image" Target="../media/image3.pn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4a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5775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01931" y="3000248"/>
            <a:ext cx="95881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Lĩnh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vực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p</a:t>
            </a:r>
            <a:r>
              <a:rPr lang="en-US" sz="4000" b="1" dirty="0" err="1" smtClean="0">
                <a:solidFill>
                  <a:srgbClr val="FF0000"/>
                </a:solidFill>
              </a:rPr>
              <a:t>hát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triển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tình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cảm</a:t>
            </a:r>
            <a:r>
              <a:rPr lang="en-US" sz="4000" b="1" dirty="0" smtClean="0">
                <a:solidFill>
                  <a:srgbClr val="FF0000"/>
                </a:solidFill>
              </a:rPr>
              <a:t>: </a:t>
            </a:r>
            <a:r>
              <a:rPr lang="en-US" sz="4000" b="1" dirty="0" err="1" smtClean="0">
                <a:solidFill>
                  <a:srgbClr val="FF0000"/>
                </a:solidFill>
              </a:rPr>
              <a:t>Kĩ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năng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xã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hội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24743" y="3962428"/>
            <a:ext cx="742978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Bé</a:t>
            </a:r>
            <a:r>
              <a:rPr lang="en-US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giữ</a:t>
            </a:r>
            <a:r>
              <a:rPr lang="en-US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gìn</a:t>
            </a:r>
            <a:r>
              <a:rPr lang="en-US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vệ</a:t>
            </a:r>
            <a:r>
              <a:rPr lang="en-US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sinh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24743" y="5410478"/>
            <a:ext cx="6479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Lứa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tuổi</a:t>
            </a:r>
            <a:r>
              <a:rPr lang="en-US" sz="2800" b="1" dirty="0" smtClean="0">
                <a:solidFill>
                  <a:srgbClr val="FF0000"/>
                </a:solidFill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</a:rPr>
              <a:t>Mẫu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giáo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nhỡ</a:t>
            </a:r>
            <a:r>
              <a:rPr lang="en-US" sz="2800" b="1" dirty="0" smtClean="0">
                <a:solidFill>
                  <a:srgbClr val="FF0000"/>
                </a:solidFill>
              </a:rPr>
              <a:t> 4 – 5 </a:t>
            </a:r>
            <a:r>
              <a:rPr lang="en-US" sz="2800" b="1" dirty="0" err="1" smtClean="0">
                <a:solidFill>
                  <a:srgbClr val="FF0000"/>
                </a:solidFill>
              </a:rPr>
              <a:t>tuổi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84" b="95469" l="6094" r="96406">
                        <a14:backgroundMark x1="84453" y1="86650" x2="84453" y2="86650"/>
                        <a14:backgroundMark x1="87109" y1="15534" x2="87109" y2="15534"/>
                        <a14:backgroundMark x1="16797" y1="8981" x2="16797" y2="8981"/>
                        <a14:backgroundMark x1="14766" y1="75243" x2="14766" y2="752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2772" y="1186295"/>
            <a:ext cx="1693728" cy="15977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58351" y="147752"/>
            <a:ext cx="74297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7030A0"/>
                </a:solidFill>
              </a:rPr>
              <a:t>Phòng </a:t>
            </a:r>
            <a:r>
              <a:rPr lang="en-US" sz="2800" dirty="0" err="1" smtClean="0">
                <a:solidFill>
                  <a:srgbClr val="7030A0"/>
                </a:solidFill>
              </a:rPr>
              <a:t>giáo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dục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và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đào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tạo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huyện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Gia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Lâm</a:t>
            </a:r>
            <a:endParaRPr lang="en-US" sz="2800" dirty="0" smtClean="0">
              <a:solidFill>
                <a:srgbClr val="7030A0"/>
              </a:solidFill>
            </a:endParaRPr>
          </a:p>
          <a:p>
            <a:pPr algn="ctr"/>
            <a:r>
              <a:rPr lang="en-US" sz="2800" dirty="0" err="1" smtClean="0">
                <a:solidFill>
                  <a:srgbClr val="7030A0"/>
                </a:solidFill>
              </a:rPr>
              <a:t>Trường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mầm</a:t>
            </a:r>
            <a:r>
              <a:rPr lang="en-US" sz="2800" dirty="0" smtClean="0">
                <a:solidFill>
                  <a:srgbClr val="7030A0"/>
                </a:solidFill>
              </a:rPr>
              <a:t> non </a:t>
            </a:r>
            <a:r>
              <a:rPr lang="en-US" sz="2800" dirty="0" err="1" smtClean="0">
                <a:solidFill>
                  <a:srgbClr val="7030A0"/>
                </a:solidFill>
              </a:rPr>
              <a:t>Hoa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Sữa</a:t>
            </a:r>
            <a:endParaRPr lang="en-US" sz="2800" dirty="0">
              <a:solidFill>
                <a:srgbClr val="7030A0"/>
              </a:solidFill>
            </a:endParaRPr>
          </a:p>
        </p:txBody>
      </p:sp>
      <p:pic>
        <p:nvPicPr>
          <p:cNvPr id="8" name="nhạc về chỗ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94319" y="51682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13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21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4" grpId="0"/>
      <p:bldP spid="6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25719469"/>
      </p:ext>
    </p:extLst>
  </p:cSld>
  <p:clrMapOvr>
    <a:masterClrMapping/>
  </p:clrMapOvr>
  <p:transition spd="slow" advTm="5000">
    <p:comb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3750" b="19091"/>
          <a:stretch/>
        </p:blipFill>
        <p:spPr>
          <a:xfrm>
            <a:off x="0" y="0"/>
            <a:ext cx="121920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46915152"/>
      </p:ext>
    </p:extLst>
  </p:cSld>
  <p:clrMapOvr>
    <a:masterClrMapping/>
  </p:clrMapOvr>
  <p:transition spd="slow" advTm="5000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5114"/>
          <a:stretch/>
        </p:blipFill>
        <p:spPr>
          <a:xfrm>
            <a:off x="0" y="0"/>
            <a:ext cx="12192000" cy="6858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48084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5000">
        <p14:warp dir="in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52205" y="2967335"/>
            <a:ext cx="70147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5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hép</a:t>
            </a:r>
            <a:r>
              <a:rPr lang="en-US" sz="5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5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nhạc tc ghép tranh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64257" y="42400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15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04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94560" y="365760"/>
            <a:ext cx="8739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13092" y="1425098"/>
            <a:ext cx="3200399" cy="40078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8587" y="7409330"/>
            <a:ext cx="3210998" cy="40072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2588" y="1640541"/>
            <a:ext cx="3273015" cy="40341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70C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Rectangle 11"/>
          <p:cNvSpPr/>
          <p:nvPr/>
        </p:nvSpPr>
        <p:spPr>
          <a:xfrm>
            <a:off x="-3913092" y="5924149"/>
            <a:ext cx="3210998" cy="56170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58586" y="11564472"/>
            <a:ext cx="3210999" cy="5080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198672" y="6074754"/>
            <a:ext cx="3500845" cy="48270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46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47 -0.00139 L 0.36966 0.0097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16" y="55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0.36015 -0.0048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8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07 -3.7037E-6 L -0.02226 -0.8567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284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51 -0.1919 L -0.02109 -0.8215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-3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33333E-6 L -0.37956 -0.01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84" y="-62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-0.37903 -0.0171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58" y="-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" name="Rectangle 3"/>
          <p:cNvSpPr/>
          <p:nvPr/>
        </p:nvSpPr>
        <p:spPr>
          <a:xfrm>
            <a:off x="3866606" y="0"/>
            <a:ext cx="6335485" cy="914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179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cal Scroll 3"/>
          <p:cNvSpPr/>
          <p:nvPr/>
        </p:nvSpPr>
        <p:spPr>
          <a:xfrm>
            <a:off x="235131" y="862149"/>
            <a:ext cx="3540034" cy="4010298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vớt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9670" y="-10315"/>
            <a:ext cx="8312330" cy="686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52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9691" y="431074"/>
            <a:ext cx="6962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40819" r="69745" b="1"/>
          <a:stretch/>
        </p:blipFill>
        <p:spPr>
          <a:xfrm>
            <a:off x="-3709849" y="3422468"/>
            <a:ext cx="3572692" cy="30828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1822" b="59400"/>
          <a:stretch/>
        </p:blipFill>
        <p:spPr>
          <a:xfrm>
            <a:off x="-4075609" y="1138960"/>
            <a:ext cx="3938452" cy="22573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49576" t="40325" r="977"/>
          <a:stretch/>
        </p:blipFill>
        <p:spPr>
          <a:xfrm>
            <a:off x="12354132" y="2861944"/>
            <a:ext cx="4075612" cy="33179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9577" r="1293" b="59985"/>
          <a:stretch/>
        </p:blipFill>
        <p:spPr>
          <a:xfrm>
            <a:off x="12354132" y="785017"/>
            <a:ext cx="4049487" cy="22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92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59259E-6 L 0.397 0.0113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44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44444E-6 L 0.42526 0.0164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63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.03727 L -0.43919 0.0564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66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32 0.00972 L -0.45248 0.033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46" y="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1703" y="470263"/>
            <a:ext cx="845166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BÉ ĐẾN VỚI </a:t>
            </a:r>
          </a:p>
          <a:p>
            <a:pPr algn="ctr"/>
            <a:r>
              <a:rPr lang="en-US" sz="40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NGÀY HỘI </a:t>
            </a:r>
          </a:p>
          <a:p>
            <a:pPr algn="ctr"/>
            <a:r>
              <a:rPr lang="en-US" sz="40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 TRƯỜNG XANH</a:t>
            </a:r>
            <a:r>
              <a:rPr lang="en-US" sz="4800" b="1" dirty="0" smtClean="0">
                <a:solidFill>
                  <a:srgbClr val="003399"/>
                </a:solidFill>
              </a:rPr>
              <a:t>”</a:t>
            </a:r>
            <a:endParaRPr lang="en-US" sz="4800" b="1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8898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60+ khung nền đẹp, miễn phí dành cho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142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69772" y="2834640"/>
            <a:ext cx="73413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619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húc Mừng Sinh Nhật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2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ền Vật Lý, Hình Nền Powerpoint Về Vật Lý Theme, 100+ Hình Nền Powerpoint  Vật L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15" y="2578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48148" y="796835"/>
            <a:ext cx="6257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989304" y="1657088"/>
            <a:ext cx="2574777" cy="3304790"/>
            <a:chOff x="1989304" y="1657088"/>
            <a:chExt cx="2574777" cy="330479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00654" y="1657088"/>
              <a:ext cx="2152075" cy="215207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989304" y="3854436"/>
              <a:ext cx="25747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Nhặt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rác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bỏ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vào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thùng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rác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744942" y="4269041"/>
              <a:ext cx="806409" cy="692837"/>
            </a:xfrm>
            <a:prstGeom prst="ellipse">
              <a:avLst/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989313" y="2612926"/>
            <a:ext cx="2574777" cy="3221684"/>
            <a:chOff x="4978427" y="2799903"/>
            <a:chExt cx="2574777" cy="322168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84621" y="2799903"/>
              <a:ext cx="2048434" cy="204843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978427" y="4897211"/>
              <a:ext cx="25747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Gọi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người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lớn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giúp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đỡ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5905633" y="5328750"/>
              <a:ext cx="806409" cy="692837"/>
            </a:xfrm>
            <a:prstGeom prst="ellipse">
              <a:avLst/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140761" y="1592585"/>
            <a:ext cx="2334970" cy="3187428"/>
            <a:chOff x="8029391" y="1443166"/>
            <a:chExt cx="2334970" cy="318742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29391" y="1443166"/>
              <a:ext cx="2334970" cy="1963082"/>
            </a:xfrm>
            <a:prstGeom prst="rect">
              <a:avLst/>
            </a:prstGeom>
          </p:spPr>
        </p:pic>
        <p:sp>
          <p:nvSpPr>
            <p:cNvPr id="15" name="Oval 14"/>
            <p:cNvSpPr/>
            <p:nvPr/>
          </p:nvSpPr>
          <p:spPr>
            <a:xfrm>
              <a:off x="9002051" y="3937757"/>
              <a:ext cx="806409" cy="692837"/>
            </a:xfrm>
            <a:prstGeom prst="ellipse">
              <a:avLst/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793917" y="3454788"/>
              <a:ext cx="12226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Bỏ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đi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luôn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Am-thanh-dem-nguoc-het-gi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47909" y="49456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69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67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ền Vật Lý, Hình Nền Powerpoint Về Vật Lý Theme, 100+ Hình Nền Powerpoint  Vật L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15" y="2578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48148" y="796835"/>
            <a:ext cx="6257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m-thanh-dem-nguoc-het-gi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47909" y="4945657"/>
            <a:ext cx="609600" cy="6096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050869" y="1403865"/>
            <a:ext cx="2306451" cy="2880310"/>
            <a:chOff x="2050869" y="1403865"/>
            <a:chExt cx="2306451" cy="2880310"/>
          </a:xfrm>
        </p:grpSpPr>
        <p:sp>
          <p:nvSpPr>
            <p:cNvPr id="10" name="Oval 9"/>
            <p:cNvSpPr/>
            <p:nvPr/>
          </p:nvSpPr>
          <p:spPr>
            <a:xfrm>
              <a:off x="2744943" y="3591338"/>
              <a:ext cx="806409" cy="692837"/>
            </a:xfrm>
            <a:prstGeom prst="ellipse">
              <a:avLst/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50869" y="1403865"/>
              <a:ext cx="2306451" cy="2096981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5101176" y="2277092"/>
            <a:ext cx="2462914" cy="3084787"/>
            <a:chOff x="5101176" y="2277092"/>
            <a:chExt cx="2462914" cy="3084787"/>
          </a:xfrm>
        </p:grpSpPr>
        <p:sp>
          <p:nvSpPr>
            <p:cNvPr id="14" name="Oval 13"/>
            <p:cNvSpPr/>
            <p:nvPr/>
          </p:nvSpPr>
          <p:spPr>
            <a:xfrm>
              <a:off x="5873497" y="4669042"/>
              <a:ext cx="806409" cy="692837"/>
            </a:xfrm>
            <a:prstGeom prst="ellipse">
              <a:avLst/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01176" y="2277092"/>
              <a:ext cx="2462914" cy="2255716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8241837" y="1201594"/>
            <a:ext cx="2459770" cy="2992089"/>
            <a:chOff x="8241837" y="1201594"/>
            <a:chExt cx="2459770" cy="2992089"/>
          </a:xfrm>
        </p:grpSpPr>
        <p:sp>
          <p:nvSpPr>
            <p:cNvPr id="15" name="Oval 14"/>
            <p:cNvSpPr/>
            <p:nvPr/>
          </p:nvSpPr>
          <p:spPr>
            <a:xfrm>
              <a:off x="9288681" y="3500846"/>
              <a:ext cx="806409" cy="692837"/>
            </a:xfrm>
            <a:prstGeom prst="ellipse">
              <a:avLst/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8525" b="64590" l="74200" r="85800"/>
                      </a14:imgEffect>
                    </a14:imgLayer>
                  </a14:imgProps>
                </a:ext>
              </a:extLst>
            </a:blip>
            <a:srcRect l="74183" t="37073" r="14160" b="35049"/>
            <a:stretch/>
          </p:blipFill>
          <p:spPr>
            <a:xfrm>
              <a:off x="8241837" y="1201594"/>
              <a:ext cx="2459770" cy="21753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792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67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ền Vật Lý, Hình Nền Powerpoint Về Vật Lý Theme, 100+ Hình Nền Powerpoint  Vật L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15" y="2578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48148" y="796835"/>
            <a:ext cx="62571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rác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ao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Am-thanh-dem-nguoc-het-gi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2740" y="5361879"/>
            <a:ext cx="609600" cy="6096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232879" y="2040182"/>
            <a:ext cx="2559828" cy="3042601"/>
            <a:chOff x="1814147" y="1828388"/>
            <a:chExt cx="2559828" cy="3042601"/>
          </a:xfrm>
        </p:grpSpPr>
        <p:sp>
          <p:nvSpPr>
            <p:cNvPr id="10" name="Oval 9"/>
            <p:cNvSpPr/>
            <p:nvPr/>
          </p:nvSpPr>
          <p:spPr>
            <a:xfrm>
              <a:off x="2683665" y="4178152"/>
              <a:ext cx="806409" cy="692837"/>
            </a:xfrm>
            <a:prstGeom prst="ellipse">
              <a:avLst/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/>
            <a:srcRect l="19539"/>
            <a:stretch/>
          </p:blipFill>
          <p:spPr>
            <a:xfrm>
              <a:off x="1814147" y="1828388"/>
              <a:ext cx="2270263" cy="1879645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922321" y="3727417"/>
              <a:ext cx="24516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Gọi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đỡ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192697" y="2086240"/>
            <a:ext cx="2451654" cy="3275639"/>
            <a:chOff x="5192697" y="2086240"/>
            <a:chExt cx="2451654" cy="3275639"/>
          </a:xfrm>
        </p:grpSpPr>
        <p:sp>
          <p:nvSpPr>
            <p:cNvPr id="14" name="Oval 13"/>
            <p:cNvSpPr/>
            <p:nvPr/>
          </p:nvSpPr>
          <p:spPr>
            <a:xfrm>
              <a:off x="6015319" y="4669042"/>
              <a:ext cx="806409" cy="692837"/>
            </a:xfrm>
            <a:prstGeom prst="ellipse">
              <a:avLst/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92697" y="2086240"/>
              <a:ext cx="2293217" cy="212178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5192697" y="4210566"/>
              <a:ext cx="24516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vớt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395665" y="2004925"/>
            <a:ext cx="2777430" cy="3356954"/>
            <a:chOff x="8581137" y="1816554"/>
            <a:chExt cx="2777430" cy="3356954"/>
          </a:xfrm>
        </p:grpSpPr>
        <p:sp>
          <p:nvSpPr>
            <p:cNvPr id="15" name="Oval 14"/>
            <p:cNvSpPr/>
            <p:nvPr/>
          </p:nvSpPr>
          <p:spPr>
            <a:xfrm>
              <a:off x="9533721" y="4480671"/>
              <a:ext cx="806409" cy="692837"/>
            </a:xfrm>
            <a:prstGeom prst="ellipse">
              <a:avLst/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81137" y="1816554"/>
              <a:ext cx="2377440" cy="2294785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8906913" y="4111339"/>
              <a:ext cx="24516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Gọi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đỡ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764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67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ền Vật Lý, Hình Nền Powerpoint Về Vật Lý Theme, 100+ Hình Nền Powerpoint  Vật L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15" y="2578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48148" y="796835"/>
            <a:ext cx="6257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hủy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Am-thanh-dem-nguoc-het-gi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47909" y="4945657"/>
            <a:ext cx="609600" cy="6096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252030" y="1324112"/>
            <a:ext cx="2306451" cy="2880310"/>
            <a:chOff x="2050869" y="1403865"/>
            <a:chExt cx="2306451" cy="2880310"/>
          </a:xfrm>
        </p:grpSpPr>
        <p:sp>
          <p:nvSpPr>
            <p:cNvPr id="10" name="Oval 9"/>
            <p:cNvSpPr/>
            <p:nvPr/>
          </p:nvSpPr>
          <p:spPr>
            <a:xfrm>
              <a:off x="2744943" y="3591338"/>
              <a:ext cx="806409" cy="692837"/>
            </a:xfrm>
            <a:prstGeom prst="ellipse">
              <a:avLst/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50869" y="1403865"/>
              <a:ext cx="2306451" cy="2096981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5101176" y="2277092"/>
            <a:ext cx="2462914" cy="3084787"/>
            <a:chOff x="5101176" y="2277092"/>
            <a:chExt cx="2462914" cy="3084787"/>
          </a:xfrm>
        </p:grpSpPr>
        <p:sp>
          <p:nvSpPr>
            <p:cNvPr id="14" name="Oval 13"/>
            <p:cNvSpPr/>
            <p:nvPr/>
          </p:nvSpPr>
          <p:spPr>
            <a:xfrm>
              <a:off x="5873497" y="4669042"/>
              <a:ext cx="806409" cy="692837"/>
            </a:xfrm>
            <a:prstGeom prst="ellipse">
              <a:avLst/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01176" y="2277092"/>
              <a:ext cx="2462914" cy="2255716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743845" y="1212333"/>
            <a:ext cx="2459770" cy="2992089"/>
            <a:chOff x="8241837" y="1201594"/>
            <a:chExt cx="2459770" cy="2992089"/>
          </a:xfrm>
        </p:grpSpPr>
        <p:sp>
          <p:nvSpPr>
            <p:cNvPr id="15" name="Oval 14"/>
            <p:cNvSpPr/>
            <p:nvPr/>
          </p:nvSpPr>
          <p:spPr>
            <a:xfrm>
              <a:off x="9288681" y="3500846"/>
              <a:ext cx="806409" cy="692837"/>
            </a:xfrm>
            <a:prstGeom prst="ellipse">
              <a:avLst/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8525" b="64590" l="74200" r="85800"/>
                      </a14:imgEffect>
                    </a14:imgLayer>
                  </a14:imgProps>
                </a:ext>
              </a:extLst>
            </a:blip>
            <a:srcRect l="74183" t="37073" r="14160" b="35049"/>
            <a:stretch/>
          </p:blipFill>
          <p:spPr>
            <a:xfrm>
              <a:off x="8241837" y="1201594"/>
              <a:ext cx="2459770" cy="21753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433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67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ền Vật Lý, Hình Nền Powerpoint Về Vật Lý Theme, 100+ Hình Nền Powerpoint  Vật L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15" y="2578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48148" y="796835"/>
            <a:ext cx="6257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Am-thanh-dem-nguoc-het-gi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2740" y="5361879"/>
            <a:ext cx="609600" cy="6096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948117" y="1647214"/>
            <a:ext cx="2451654" cy="3509879"/>
            <a:chOff x="1948117" y="1647214"/>
            <a:chExt cx="2451654" cy="3509879"/>
          </a:xfrm>
        </p:grpSpPr>
        <p:sp>
          <p:nvSpPr>
            <p:cNvPr id="10" name="Oval 9"/>
            <p:cNvSpPr/>
            <p:nvPr/>
          </p:nvSpPr>
          <p:spPr>
            <a:xfrm>
              <a:off x="2744942" y="4464256"/>
              <a:ext cx="806409" cy="692837"/>
            </a:xfrm>
            <a:prstGeom prst="ellipse">
              <a:avLst/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948117" y="4071144"/>
              <a:ext cx="24516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Không</a:t>
              </a:r>
              <a:r>
                <a:rPr kumimoji="0" lang="en-US" sz="1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làm</a:t>
              </a:r>
              <a:r>
                <a:rPr kumimoji="0" lang="en-US" sz="1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gì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/>
            <a:srcRect l="23092" t="-315" r="19369" b="9464"/>
            <a:stretch/>
          </p:blipFill>
          <p:spPr>
            <a:xfrm>
              <a:off x="2155370" y="1647214"/>
              <a:ext cx="1985555" cy="2316812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8140498" y="1647214"/>
            <a:ext cx="2529515" cy="3353518"/>
            <a:chOff x="4837936" y="2004925"/>
            <a:chExt cx="2529515" cy="3353518"/>
          </a:xfrm>
        </p:grpSpPr>
        <p:sp>
          <p:nvSpPr>
            <p:cNvPr id="14" name="Oval 13"/>
            <p:cNvSpPr/>
            <p:nvPr/>
          </p:nvSpPr>
          <p:spPr>
            <a:xfrm>
              <a:off x="5808147" y="4665606"/>
              <a:ext cx="806409" cy="692837"/>
            </a:xfrm>
            <a:prstGeom prst="ellipse">
              <a:avLst/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841405" y="4253543"/>
              <a:ext cx="24516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Mách</a:t>
              </a:r>
              <a:r>
                <a:rPr kumimoji="0" lang="en-US" sz="1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cô</a:t>
              </a:r>
              <a:r>
                <a:rPr kumimoji="0" lang="en-US" sz="1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giáo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37936" y="2004925"/>
              <a:ext cx="2529515" cy="2155371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4468531" y="2033409"/>
            <a:ext cx="3972407" cy="3577115"/>
            <a:chOff x="7802301" y="1784764"/>
            <a:chExt cx="3972407" cy="3577115"/>
          </a:xfrm>
        </p:grpSpPr>
        <p:sp>
          <p:nvSpPr>
            <p:cNvPr id="15" name="Oval 14"/>
            <p:cNvSpPr/>
            <p:nvPr/>
          </p:nvSpPr>
          <p:spPr>
            <a:xfrm>
              <a:off x="9348249" y="4669042"/>
              <a:ext cx="806409" cy="692837"/>
            </a:xfrm>
            <a:prstGeom prst="ellipse">
              <a:avLst/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802301" y="4311167"/>
              <a:ext cx="39724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Nhắc</a:t>
              </a:r>
              <a:r>
                <a:rPr kumimoji="0" lang="en-US" sz="1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nhở</a:t>
              </a:r>
              <a:r>
                <a:rPr kumimoji="0" lang="en-US" sz="1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sz="1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bỏ</a:t>
              </a:r>
              <a:r>
                <a:rPr kumimoji="0" lang="en-US" sz="1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rác</a:t>
              </a:r>
              <a:r>
                <a:rPr kumimoji="0" lang="en-US" sz="1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đúng</a:t>
              </a:r>
              <a:r>
                <a:rPr kumimoji="0" lang="en-US" sz="1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nơi</a:t>
              </a:r>
              <a:r>
                <a:rPr kumimoji="0" lang="en-US" sz="1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quy</a:t>
              </a:r>
              <a:r>
                <a:rPr kumimoji="0" lang="en-US" sz="1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định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99292" y="1784764"/>
              <a:ext cx="2521132" cy="25378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379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67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52205" y="2967335"/>
            <a:ext cx="70147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E125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E125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E125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E125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Chia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E125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BE125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DieuDoTuyThuocHanhDongCuaBan-V.A-27902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21234" y="44599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46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71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60+ khung nền đẹp, miễn phí dành cho powerpoi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217" y="0"/>
            <a:ext cx="125142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23851" y="2967335"/>
            <a:ext cx="105025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 err="1" smtClean="0">
                <a:solidFill>
                  <a:srgbClr val="BE12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5400" b="1" noProof="0" dirty="0" smtClean="0">
                <a:solidFill>
                  <a:srgbClr val="BE12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 smtClean="0">
                <a:solidFill>
                  <a:srgbClr val="BE12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noProof="0" dirty="0" smtClean="0">
                <a:solidFill>
                  <a:srgbClr val="BE12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noProof="0" dirty="0" err="1" smtClean="0">
                <a:solidFill>
                  <a:srgbClr val="BE12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b="1" noProof="0" dirty="0" smtClean="0">
                <a:solidFill>
                  <a:srgbClr val="BE12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 smtClean="0">
                <a:solidFill>
                  <a:srgbClr val="BE12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5400" b="1" noProof="0" dirty="0" smtClean="0">
                <a:solidFill>
                  <a:srgbClr val="BE12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 smtClean="0">
                <a:solidFill>
                  <a:srgbClr val="BE12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5400" b="1" noProof="0" dirty="0" smtClean="0">
                <a:solidFill>
                  <a:srgbClr val="BE12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 smtClean="0">
                <a:solidFill>
                  <a:srgbClr val="BE12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BE125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Chiến Binh Xanh Bảo Vệ Môi Trườ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51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12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61132827854767823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763" y="0"/>
            <a:ext cx="12196763" cy="6858000"/>
          </a:xfrm>
          <a:prstGeom prst="rect">
            <a:avLst/>
          </a:prstGeom>
        </p:spPr>
      </p:pic>
      <p:pic>
        <p:nvPicPr>
          <p:cNvPr id="4" name="Best Happy Birthday To You - Happy Birthday Songs 2020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7369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85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9697" numSld="999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2973"/>
          <a:stretch/>
        </p:blipFill>
        <p:spPr>
          <a:xfrm>
            <a:off x="-146132" y="1"/>
            <a:ext cx="12338132" cy="6858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10308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</p:transition>
    </mc:Choice>
    <mc:Fallback xmlns="">
      <p:transition spd="slow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899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62020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5000">
        <p15:prstTrans prst="origami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700347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3311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000">
        <p:circle/>
      </p:transition>
    </mc:Choice>
    <mc:Fallback xmlns=""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3016"/>
          <a:stretch/>
        </p:blipFill>
        <p:spPr>
          <a:xfrm>
            <a:off x="1349829" y="0"/>
            <a:ext cx="9862457" cy="685799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54880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82450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window dir="vert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743</TotalTime>
  <Words>255</Words>
  <Application>Microsoft Office PowerPoint</Application>
  <PresentationFormat>Widescreen</PresentationFormat>
  <Paragraphs>53</Paragraphs>
  <Slides>26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63</cp:revision>
  <dcterms:created xsi:type="dcterms:W3CDTF">2022-10-08T04:45:09Z</dcterms:created>
  <dcterms:modified xsi:type="dcterms:W3CDTF">2022-11-15T01:38:14Z</dcterms:modified>
</cp:coreProperties>
</file>